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8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01B1-64AE-42B2-90C0-D0F69432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02" y="2125932"/>
            <a:ext cx="5712447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460F9C-40B7-468B-B0CA-D2781B52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0" y="1137025"/>
            <a:ext cx="7285351" cy="5877053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82326" y="2755144"/>
            <a:ext cx="24348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Hexagon 15">
            <a:extLst>
              <a:ext uri="{FF2B5EF4-FFF2-40B4-BE49-F238E27FC236}">
                <a16:creationId xmlns:a16="http://schemas.microsoft.com/office/drawing/2014/main" id="{ACE8F864-6F98-4ACF-96DA-5BCA7A1EE7DC}"/>
              </a:ext>
            </a:extLst>
          </p:cNvPr>
          <p:cNvSpPr/>
          <p:nvPr/>
        </p:nvSpPr>
        <p:spPr>
          <a:xfrm>
            <a:off x="8462286" y="953805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5BCF9-70BF-4717-A0A7-3318F509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828" y="2139583"/>
            <a:ext cx="234106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22B67-9D44-4F36-BC1B-6D4F9467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326" y="3448645"/>
            <a:ext cx="1213209" cy="65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9058C-C931-46D1-BFF5-437FD5168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06" y="3974450"/>
            <a:ext cx="5218628" cy="850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323EE-4C76-4A2E-B956-F5C4A9178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576" y="3114839"/>
            <a:ext cx="207891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28DFE-B4CF-4EEB-9C4B-EA4ED9C88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720" y="4755395"/>
            <a:ext cx="88399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E6537-7DA5-402C-976C-78344A745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907" y="5789310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24E2FA-9255-4DDE-940B-9AFE4540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65" y="3357986"/>
            <a:ext cx="8163252" cy="134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6A7C1-2F24-4E55-82DF-D1DD35F0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02" y="1528053"/>
            <a:ext cx="6858594" cy="1835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3B1C9-2743-48E4-8320-D17557D1F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8" y="1111191"/>
            <a:ext cx="901676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932201" y="2583145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89478" y="2109645"/>
            <a:ext cx="13582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7611" y="4397079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195DE473-0766-40BF-960D-170C7E8155C9}"/>
              </a:ext>
            </a:extLst>
          </p:cNvPr>
          <p:cNvSpPr/>
          <p:nvPr/>
        </p:nvSpPr>
        <p:spPr>
          <a:xfrm>
            <a:off x="8481530" y="993368"/>
            <a:ext cx="914400" cy="61264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114CAB-7956-4428-904E-5B9EAA38B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14" y="1528053"/>
            <a:ext cx="162167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83FE8-B753-4043-BEEB-B89A15286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478" y="2028148"/>
            <a:ext cx="1158340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E332CC-1084-46BD-AAB1-31AC516C9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563" y="3845708"/>
            <a:ext cx="1158340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398F3-6853-4F0A-8B25-203DE080F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0911" y="4524778"/>
            <a:ext cx="135342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5F21F-41FD-4191-AE47-C768B86DF2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340" y="5462573"/>
            <a:ext cx="21520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959702-798D-4D34-8DDD-F2750186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7" y="1131166"/>
            <a:ext cx="9272820" cy="6078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AB272-D764-4E33-BD6C-9F88CFF1A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123" y="1554671"/>
            <a:ext cx="6803726" cy="232277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932201" y="2583145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93986" y="3546071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138729" y="2110003"/>
            <a:ext cx="4560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09976" y="3112616"/>
            <a:ext cx="4560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83873DF-9129-4FC1-8F17-A05586D77E60}"/>
              </a:ext>
            </a:extLst>
          </p:cNvPr>
          <p:cNvSpPr/>
          <p:nvPr/>
        </p:nvSpPr>
        <p:spPr>
          <a:xfrm>
            <a:off x="7866930" y="973927"/>
            <a:ext cx="1629987" cy="715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99A77-249B-4E6C-879F-1465BDEDD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1" y="1552563"/>
            <a:ext cx="1359526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61A77-1541-42F9-9A10-9BD95A4C6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47" y="2029056"/>
            <a:ext cx="1158340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BACAE-8F55-4CDC-9E89-5C722620D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729" y="2489996"/>
            <a:ext cx="1353429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945CF-7C48-4C11-92A4-339EFBFD1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2959708"/>
            <a:ext cx="116443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C8F998-E69F-414B-885A-DE3D7F2A0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2517" y="4171781"/>
            <a:ext cx="1908213" cy="1408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80690-615D-4D5B-896F-A054953DD0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7220" y="5009237"/>
            <a:ext cx="1359526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0728D8-1650-4A96-90D4-E76D1F96E6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898" y="5998389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05A31-B2D8-4337-A305-26CA7533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4" y="1089661"/>
            <a:ext cx="901676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00" y="741150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02181-666C-4E2E-BC5B-BB87551AC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44" y="1713021"/>
            <a:ext cx="2560542" cy="1390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1199B-DF4A-4FC6-81B1-FFC6AAFED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42" y="1558730"/>
            <a:ext cx="5383235" cy="183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C6CC6-2E6F-40D0-A802-2A633A5AA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213" y="3605876"/>
            <a:ext cx="2450804" cy="1109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9396F-B98C-4AEF-9862-AC3526E12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304" y="3475217"/>
            <a:ext cx="5383235" cy="134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327991-BD8D-4068-835F-B73025D84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475" y="5181167"/>
            <a:ext cx="4139543" cy="396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3AC0C-BF60-4464-AA04-017CCCEEB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990" y="4793581"/>
            <a:ext cx="1201016" cy="883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3EBF1C-0EEC-4558-8380-58CAF18FE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781" y="5471923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E48CD-7F78-4F80-818A-2951B92A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7" y="1059248"/>
            <a:ext cx="9016765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81" y="802098"/>
            <a:ext cx="1178771" cy="1178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0E944-9767-49FB-946F-6E6C81D96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90" y="2103554"/>
            <a:ext cx="2347163" cy="1493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75E2F-7350-4275-9722-611017383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122" y="1980869"/>
            <a:ext cx="5377138" cy="183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FACC8-1B23-4D4C-BFEB-BB3CCC45E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079" y="4147495"/>
            <a:ext cx="2328874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C8E46-7AC6-40F1-96B3-73AAB0909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953" y="3939732"/>
            <a:ext cx="5383235" cy="134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B465F3-F673-46CC-BF51-3D0114416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955" y="5642268"/>
            <a:ext cx="4986960" cy="390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54281-DE96-4807-9FB7-5DA12C35E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993" y="5230147"/>
            <a:ext cx="1201016" cy="877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199A9-685E-4A82-BC91-34FB7354FB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6741" y="5957843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9336AF-CECE-49E0-94A3-09E2B04E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17" y="3018223"/>
            <a:ext cx="7132938" cy="1835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3D921-C8E2-4FB1-93F0-4EE1A2D1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7" y="1062990"/>
            <a:ext cx="9016765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445290" y="4010620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5290" y="4514792"/>
            <a:ext cx="13582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69745" y="3571482"/>
            <a:ext cx="17876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357745" y="5099802"/>
            <a:ext cx="1105449" cy="989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 rot="10800000">
            <a:off x="8164064" y="981692"/>
            <a:ext cx="1316182" cy="1149927"/>
          </a:xfrm>
          <a:prstGeom prst="triangl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DACB6-DFA5-41D9-AEF1-18CF1F830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941" y="2100793"/>
            <a:ext cx="4401693" cy="37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A795C4-E3A2-4DE2-A65F-B9CD2731B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634" y="2038749"/>
            <a:ext cx="963251" cy="426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91EFB-64E3-4674-BAF8-25DD79A8B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175" y="2983442"/>
            <a:ext cx="199966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374069-4427-404D-AC2F-300F8A98A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867" y="3466973"/>
            <a:ext cx="993734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D9A7AF-A780-45B5-9251-B809D200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457" y="3944382"/>
            <a:ext cx="1621677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2BF5F-BE18-4DD9-91D8-ED11FFD3BF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138" y="5094191"/>
            <a:ext cx="3798137" cy="975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5DC8D-333D-44C3-86DC-49B8CA1D4E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240" y="5106123"/>
            <a:ext cx="1956986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1A7ABD-6976-4A8B-AB31-EEA9AB5FE6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623" y="5996413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A36CB-2EE6-4A78-A696-CA3E2AE8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9" y="1074392"/>
            <a:ext cx="9016765" cy="538323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05" y="5226317"/>
            <a:ext cx="861554" cy="1041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97" y="768871"/>
            <a:ext cx="1666875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8EC86-0E09-4A76-9F1A-F1D24CB98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824" y="1985169"/>
            <a:ext cx="3286029" cy="46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1B310-FA6D-4B03-8E5F-318818CBC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961" y="1946782"/>
            <a:ext cx="798645" cy="621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0860E-F062-47C8-967A-606450038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928" y="3109406"/>
            <a:ext cx="1310754" cy="1109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1720D-6938-4502-A036-DFAB9CCEC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7311" y="3295039"/>
            <a:ext cx="257883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228BBD-5DC9-4D66-91AE-1FAAA3749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578" y="4109920"/>
            <a:ext cx="1956986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ADB1EB-5E3D-43FC-8472-C7CA6CB696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3738" y="5317337"/>
            <a:ext cx="21459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202F60-A873-40CF-9C44-83131A51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61" y="1956515"/>
            <a:ext cx="3176291" cy="13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2B5A4-FF3F-4461-B38F-25E1207DD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02" y="1758551"/>
            <a:ext cx="2926334" cy="16704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8A4BE9-1161-448F-A459-1D0CA3A6D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39" y="894121"/>
            <a:ext cx="9022862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808651" y="2933344"/>
            <a:ext cx="12793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ylinder 1">
            <a:extLst>
              <a:ext uri="{FF2B5EF4-FFF2-40B4-BE49-F238E27FC236}">
                <a16:creationId xmlns:a16="http://schemas.microsoft.com/office/drawing/2014/main" id="{95CAF13D-E117-4B9F-A87C-B831D49083F9}"/>
              </a:ext>
            </a:extLst>
          </p:cNvPr>
          <p:cNvSpPr/>
          <p:nvPr/>
        </p:nvSpPr>
        <p:spPr>
          <a:xfrm>
            <a:off x="8541646" y="950332"/>
            <a:ext cx="914400" cy="121615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A65AC-AAFE-4653-AD6F-00AE28B6E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14" y="2411127"/>
            <a:ext cx="2085013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EE050-C0B7-447E-99C2-B6AA69881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029" y="3769946"/>
            <a:ext cx="253005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CCA49B-B06D-4AD0-8105-E00E222F2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636" y="5144502"/>
            <a:ext cx="4151736" cy="566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721497-7D8C-41FE-95AC-FD51C3A59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269" y="4907310"/>
            <a:ext cx="1932599" cy="877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DD31FC-C272-4D7A-AA4F-4EB16C004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4600" y="5823932"/>
            <a:ext cx="1353429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1" y="2232769"/>
            <a:ext cx="627781" cy="6081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2194" y="2849077"/>
            <a:ext cx="870324" cy="48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ED00"/>
              </a:clrFrom>
              <a:clrTo>
                <a:srgbClr val="FFED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85" y="2747263"/>
            <a:ext cx="654328" cy="6338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302713" y="2630181"/>
            <a:ext cx="0" cy="372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F62856-E08D-4B9E-AF9A-87AF2ED8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75" y="2353027"/>
            <a:ext cx="3999323" cy="13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B6B09-C510-4E3C-A6BC-51716447A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6" y="931538"/>
            <a:ext cx="9022862" cy="62794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219012" y="3373445"/>
            <a:ext cx="18194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entagon 12">
            <a:extLst>
              <a:ext uri="{FF2B5EF4-FFF2-40B4-BE49-F238E27FC236}">
                <a16:creationId xmlns:a16="http://schemas.microsoft.com/office/drawing/2014/main" id="{9AD9FD97-B165-4042-82DA-9CC685052682}"/>
              </a:ext>
            </a:extLst>
          </p:cNvPr>
          <p:cNvSpPr/>
          <p:nvPr/>
        </p:nvSpPr>
        <p:spPr>
          <a:xfrm>
            <a:off x="8575879" y="863964"/>
            <a:ext cx="960120" cy="9144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8011E-D018-4625-B50C-CAB40FD4D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91" y="2038452"/>
            <a:ext cx="3078747" cy="1810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E8BF1D-44A0-40BC-BFB1-ABE2AB254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273" y="2816752"/>
            <a:ext cx="207891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58D0C-B966-427E-BE29-64575F8F9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853" y="4233056"/>
            <a:ext cx="253005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045284-C33B-4B0E-8E32-2BD6265F9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070" y="4840804"/>
            <a:ext cx="2085013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0CCD5-FA1C-4187-B068-B5AEA9620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441" y="5777011"/>
            <a:ext cx="13595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5F58D8-A9D6-413A-AE03-122B1EFF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00" y="2081666"/>
            <a:ext cx="3877392" cy="134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CB2749-0E7D-4194-8AA7-124060509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7" y="1151408"/>
            <a:ext cx="9022862" cy="587705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922821" y="3102988"/>
            <a:ext cx="97674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23" y="878635"/>
            <a:ext cx="1308752" cy="1308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E6C91-FE87-4D55-AFFA-733CE91AE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066" y="1840260"/>
            <a:ext cx="3078747" cy="1841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E663A-A725-40F0-82D8-53927FE59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201" y="2509599"/>
            <a:ext cx="1225402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044F43-6FD2-4284-ACB4-29DD1AF16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99" y="3532793"/>
            <a:ext cx="243861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5F690F-CCC5-49B3-9EA3-917FC4A69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771" y="4681164"/>
            <a:ext cx="1926503" cy="8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14B105-F718-4D0E-80C9-E307DBBFF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8875" y="5761903"/>
            <a:ext cx="13534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05CAE1-9742-482A-978C-DD304A8B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219" y="1889123"/>
            <a:ext cx="3877392" cy="134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73A038-38E7-4312-A26D-55F95042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3" y="1066216"/>
            <a:ext cx="9022862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701624" y="2891670"/>
            <a:ext cx="50522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77" y="788253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A9EAD-E98E-4D4A-AE1D-BDC009294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041" y="1642214"/>
            <a:ext cx="3078747" cy="1841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7587C-A249-42C8-AE4E-3ED1EF831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755" y="2329397"/>
            <a:ext cx="121930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6B3150-50FD-44AE-A2E8-9DADBDCA0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85" y="3483366"/>
            <a:ext cx="243861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D3017-976D-4355-8684-4D0BA5E72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322" y="4348892"/>
            <a:ext cx="1926503" cy="8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78719F-D7D9-4487-8CD4-D9C311D5A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234" y="5226792"/>
            <a:ext cx="2194750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72E5CA-79DD-4FBF-A4B8-0E82F8C2C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1938" y="5957073"/>
            <a:ext cx="13534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6C0154-48D5-413D-AEB8-EDE8C1A9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63" y="3136444"/>
            <a:ext cx="3737172" cy="134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E787A-5C5A-4FBA-BB09-9A183276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5" y="1697795"/>
            <a:ext cx="4029805" cy="871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2D8A7-43C5-4F35-8A6F-16035F4EC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59" y="1049430"/>
            <a:ext cx="9022862" cy="587705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42991" y="4200822"/>
            <a:ext cx="171555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800000" y="1743777"/>
            <a:ext cx="1297344" cy="663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ctagon 20">
            <a:extLst>
              <a:ext uri="{FF2B5EF4-FFF2-40B4-BE49-F238E27FC236}">
                <a16:creationId xmlns:a16="http://schemas.microsoft.com/office/drawing/2014/main" id="{2D0E2E0B-12F8-4FF0-8C38-4DADA7AD6ACC}"/>
              </a:ext>
            </a:extLst>
          </p:cNvPr>
          <p:cNvSpPr/>
          <p:nvPr/>
        </p:nvSpPr>
        <p:spPr>
          <a:xfrm>
            <a:off x="8593282" y="947796"/>
            <a:ext cx="914400" cy="9144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2168B-28F7-4737-A905-4E3FAA661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676" y="1712488"/>
            <a:ext cx="1371719" cy="664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FF9AC-67E8-40A6-9A07-2A7955288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249" y="3176082"/>
            <a:ext cx="3133616" cy="1329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508CBC-67CD-4589-97B2-7A149EC34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19" y="3598646"/>
            <a:ext cx="1761897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30C46-10F6-4A52-9DA5-A0140E6E5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3153" y="4630627"/>
            <a:ext cx="2444708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7198BF-7A9C-4676-A93C-420C8E219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629" y="5710492"/>
            <a:ext cx="13534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0EB4C2-559F-4027-B92D-0FDC69F6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4" y="902077"/>
            <a:ext cx="9022862" cy="5877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E563A-9A5D-4ABE-8915-8FC4FCB4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71" y="3146330"/>
            <a:ext cx="4346825" cy="134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C38FA-D676-47F5-803E-5B5107D6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718" y="1673466"/>
            <a:ext cx="4029805" cy="87180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9843" y="1678216"/>
            <a:ext cx="1390358" cy="663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6707363" y="4624192"/>
            <a:ext cx="693395" cy="78771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7549976" y="4624191"/>
            <a:ext cx="693395" cy="78771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48" y="697463"/>
            <a:ext cx="1666875" cy="1666875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059572" y="4211595"/>
            <a:ext cx="158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347A031-027A-427A-AB2F-636B78DFC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047" y="1562947"/>
            <a:ext cx="1963082" cy="999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6E43D0-D7C8-4D07-88CE-3B8D00758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297" y="3136802"/>
            <a:ext cx="3078747" cy="1310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808039-FC8A-4CC3-B4D8-56227756D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450" y="3607016"/>
            <a:ext cx="2024047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4855C-66A5-4285-8032-EA4DEAE36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485" y="4536423"/>
            <a:ext cx="2438611" cy="963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BAC3AF-876C-432C-B90D-14C829176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0201" y="4662860"/>
            <a:ext cx="2438611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6212F7-874C-4766-8340-642C32C08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5882" y="5499674"/>
            <a:ext cx="13595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82841A-DDBE-4892-9B87-94A9F3C1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98" y="1684876"/>
            <a:ext cx="6084335" cy="1237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E001E4-C2D9-4339-BA55-BF2CF8239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78" y="3184019"/>
            <a:ext cx="7401185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6A298-3D46-44A2-8528-631C2DD50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62" y="1173737"/>
            <a:ext cx="9016765" cy="587705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430473" y="3740540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513396" y="4624192"/>
            <a:ext cx="693395" cy="78771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7470033" y="4624191"/>
            <a:ext cx="693395" cy="78771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951770" y="1762299"/>
            <a:ext cx="3518263" cy="473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DC269A75-A55C-4790-A939-9C89CCA84410}"/>
              </a:ext>
            </a:extLst>
          </p:cNvPr>
          <p:cNvSpPr/>
          <p:nvPr/>
        </p:nvSpPr>
        <p:spPr>
          <a:xfrm>
            <a:off x="7698496" y="922140"/>
            <a:ext cx="1842135" cy="899160"/>
          </a:xfrm>
          <a:prstGeom prst="cube">
            <a:avLst>
              <a:gd name="adj" fmla="val 306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E4868-8ABC-4FFF-A503-00D8D7265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577" y="3156807"/>
            <a:ext cx="9571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2A156-B158-4051-988F-049528C46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481" y="4558906"/>
            <a:ext cx="835224" cy="963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A1D4DD-0883-4272-B500-FA5D24E97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257" y="4611465"/>
            <a:ext cx="2438611" cy="963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B81A8B-4200-49F0-A0CC-B802C3708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844" y="5832846"/>
            <a:ext cx="13595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0E697C-1987-486C-90ED-0672FCD0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2" y="1546762"/>
            <a:ext cx="7419475" cy="1835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299D74-AA43-40DD-AA50-6989AFB88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82" y="1100955"/>
            <a:ext cx="901676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242139" y="2552336"/>
            <a:ext cx="11425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42139" y="3056508"/>
            <a:ext cx="13582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72" y="846639"/>
            <a:ext cx="1685925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E032D-431D-4507-A6CD-7CD217ED6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524" y="2000800"/>
            <a:ext cx="993734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F726-77F1-4FB0-9FB7-96C665A27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167" y="2504620"/>
            <a:ext cx="1621677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CC378E-8C25-42FC-AEA6-13DA674E4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254" y="3530742"/>
            <a:ext cx="2999492" cy="1133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0A4C04-BAAD-42B0-9A11-DD0272CEB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6746" y="3744179"/>
            <a:ext cx="1944793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796A6B-8891-4DA8-99FB-C588E5063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415" y="4483167"/>
            <a:ext cx="135342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D912F0-63EB-4FC1-BCF0-B0CFCCD4E9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6806" y="5462354"/>
            <a:ext cx="21520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B6808-71BA-493D-B1AF-98EC50BF2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F05136-8270-4197-B3C7-2EA813581B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69754F-AF35-427A-A3E5-0971E4750244}">
  <ds:schemaRefs>
    <ds:schemaRef ds:uri="http://schemas.microsoft.com/office/2006/documentManagement/types"/>
    <ds:schemaRef ds:uri="4921e149-a19a-41e8-bd6b-88f26a43303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120</Words>
  <Application>Microsoft Office PowerPoint</Application>
  <PresentationFormat>A4 Paper (210x297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116</cp:revision>
  <dcterms:created xsi:type="dcterms:W3CDTF">2019-10-15T10:24:11Z</dcterms:created>
  <dcterms:modified xsi:type="dcterms:W3CDTF">2020-07-09T10:42:01Z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